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345034" y="1458098"/>
            <a:ext cx="5411788" cy="1556952"/>
          </a:xfrm>
        </p:spPr>
        <p:txBody>
          <a:bodyPr/>
          <a:lstStyle/>
          <a:p>
            <a:r>
              <a:rPr lang="ru-RU" dirty="0" smtClean="0"/>
              <a:t>Игра </a:t>
            </a:r>
            <a:r>
              <a:rPr lang="en-US" dirty="0" smtClean="0"/>
              <a:t>“</a:t>
            </a:r>
            <a:r>
              <a:rPr lang="ru-RU" dirty="0" smtClean="0"/>
              <a:t>Сапер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80774" y="5170159"/>
            <a:ext cx="6400800" cy="1947333"/>
          </a:xfrm>
        </p:spPr>
        <p:txBody>
          <a:bodyPr>
            <a:normAutofit/>
          </a:bodyPr>
          <a:lstStyle/>
          <a:p>
            <a:r>
              <a:rPr lang="ru-RU" sz="1400" dirty="0" smtClean="0"/>
              <a:t>Гладышева Елизавета</a:t>
            </a:r>
          </a:p>
          <a:p>
            <a:r>
              <a:rPr lang="ru-RU" sz="1400" dirty="0" smtClean="0"/>
              <a:t>Владимировна 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77697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77291" y="216017"/>
            <a:ext cx="3657600" cy="1371600"/>
          </a:xfrm>
        </p:spPr>
        <p:txBody>
          <a:bodyPr/>
          <a:lstStyle/>
          <a:p>
            <a:r>
              <a:rPr lang="ru-RU" dirty="0" smtClean="0"/>
              <a:t>Начало игры 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850120" y="1899406"/>
            <a:ext cx="3657600" cy="2091267"/>
          </a:xfrm>
        </p:spPr>
        <p:txBody>
          <a:bodyPr/>
          <a:lstStyle/>
          <a:p>
            <a:r>
              <a:rPr lang="ru-RU" dirty="0" smtClean="0"/>
              <a:t>На первом этапе, после запуска игры появляется стартовое окно, которое содержит название и знакомит игрока с правилами</a:t>
            </a:r>
            <a:r>
              <a:rPr lang="en-US" dirty="0" smtClean="0"/>
              <a:t> </a:t>
            </a:r>
            <a:r>
              <a:rPr lang="ru-RU" dirty="0" smtClean="0"/>
              <a:t>игры. 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3039" t="4990" r="50098" b="10130"/>
          <a:stretch/>
        </p:blipFill>
        <p:spPr>
          <a:xfrm>
            <a:off x="1165271" y="916030"/>
            <a:ext cx="4984518" cy="507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0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Основная часть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smtClean="0"/>
              <a:t>После ознакомления с правилами игры, открывается игровое поле, которое необходимо разминировать, угадав место расположения мин.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700" t="10230" r="40317" b="4253"/>
          <a:stretch/>
        </p:blipFill>
        <p:spPr>
          <a:xfrm>
            <a:off x="1053964" y="685800"/>
            <a:ext cx="5204096" cy="532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1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Основная часть игры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smtClean="0"/>
              <a:t>Слева от игрового поля расположен счетчик оставшихся в распоряжении игрока флажков, используемых для обозначения «заминированных» ячеек.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12793" t="44689" r="76392" b="36840"/>
          <a:stretch/>
        </p:blipFill>
        <p:spPr>
          <a:xfrm>
            <a:off x="1555267" y="1435027"/>
            <a:ext cx="3793973" cy="36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0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Основная часть игры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51" t="7075" r="38868" b="6600"/>
          <a:stretch/>
        </p:blipFill>
        <p:spPr>
          <a:xfrm>
            <a:off x="1133474" y="590230"/>
            <a:ext cx="5124451" cy="5330404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На изображении представлен фрагмент игры, где цифры в ячейках игрового поля указывают на количество мин, находящихся по соседству с данной ячейкой, а установленный игроком флажок информирует что в данной ячейке – мина.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112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Конец игры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smtClean="0"/>
              <a:t>При нажатии на ячейку, в которой расположена мина, воспроизводится графическая имитация взрыва и открывается окно информирующее об окончании игры.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9" t="5366" r="51256" b="11728"/>
          <a:stretch/>
        </p:blipFill>
        <p:spPr>
          <a:xfrm>
            <a:off x="790574" y="685800"/>
            <a:ext cx="5417859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6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Конец игры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14" y="1214001"/>
            <a:ext cx="4619426" cy="4619426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smtClean="0"/>
              <a:t>В случае если все флажки расставлены верно, и свободные от мин ячейки открыты, необходимо нажать «колесико» мышки и насладиться ПОБЕДОЙ!!!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359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ктор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97</TotalTime>
  <Words>165</Words>
  <Application>Microsoft Office PowerPoint</Application>
  <PresentationFormat>Широкоэкранный</PresentationFormat>
  <Paragraphs>15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Century Gothic</vt:lpstr>
      <vt:lpstr>Wingdings 3</vt:lpstr>
      <vt:lpstr>Сектор</vt:lpstr>
      <vt:lpstr>Игра “Сапер”</vt:lpstr>
      <vt:lpstr>Начало игры </vt:lpstr>
      <vt:lpstr>Основная часть игры</vt:lpstr>
      <vt:lpstr>Основная часть игры</vt:lpstr>
      <vt:lpstr>Основная часть игры</vt:lpstr>
      <vt:lpstr>Конец игры</vt:lpstr>
      <vt:lpstr>Конец игры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“Сапер”</dc:title>
  <dc:creator>Вероника Гладышева</dc:creator>
  <cp:lastModifiedBy>Вероника Гладышева</cp:lastModifiedBy>
  <cp:revision>7</cp:revision>
  <dcterms:created xsi:type="dcterms:W3CDTF">2020-01-09T15:46:52Z</dcterms:created>
  <dcterms:modified xsi:type="dcterms:W3CDTF">2020-01-21T18:17:15Z</dcterms:modified>
</cp:coreProperties>
</file>